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78" r:id="rId4"/>
    <p:sldId id="279" r:id="rId5"/>
    <p:sldId id="280" r:id="rId6"/>
    <p:sldId id="282" r:id="rId7"/>
    <p:sldId id="283" r:id="rId8"/>
    <p:sldId id="281" r:id="rId9"/>
    <p:sldId id="284" r:id="rId10"/>
    <p:sldId id="289" r:id="rId11"/>
    <p:sldId id="285" r:id="rId12"/>
    <p:sldId id="286" r:id="rId13"/>
    <p:sldId id="290" r:id="rId14"/>
    <p:sldId id="291" r:id="rId15"/>
    <p:sldId id="288" r:id="rId16"/>
    <p:sldId id="29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9390" autoAdjust="0"/>
  </p:normalViewPr>
  <p:slideViewPr>
    <p:cSldViewPr>
      <p:cViewPr>
        <p:scale>
          <a:sx n="70" d="100"/>
          <a:sy n="70" d="100"/>
        </p:scale>
        <p:origin x="-87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FA1A0B-E70F-4BB1-9565-5AED724843CA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AD6F64-E1C4-48AE-A550-CB04E0DBF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6F64-E1C4-48AE-A550-CB04E0DBFC7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6F64-E1C4-48AE-A550-CB04E0DBFC7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6F64-E1C4-48AE-A550-CB04E0DBFC7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6F64-E1C4-48AE-A550-CB04E0DBFC7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6F64-E1C4-48AE-A550-CB04E0DBFC70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6F64-E1C4-48AE-A550-CB04E0DBFC7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6F64-E1C4-48AE-A550-CB04E0DBFC7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6F64-E1C4-48AE-A550-CB04E0DBFC7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6F64-E1C4-48AE-A550-CB04E0DBFC7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6F64-E1C4-48AE-A550-CB04E0DBFC7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6F64-E1C4-48AE-A550-CB04E0DBFC7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6F64-E1C4-48AE-A550-CB04E0DBFC7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6F64-E1C4-48AE-A550-CB04E0DBFC7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6F64-E1C4-48AE-A550-CB04E0DBFC7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рамка6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ped-kopilka.ru/vneklasnaja-rabota/viktoriny/viktorina-po-skazkam-a-s-pushkina-v-nachalnoi-shkole.html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easyen.ru/load/metodika/k_prezentacijam/kollekcija_ramok_dlja_sozdanija_prezentacij/277-1-0-21925" TargetMode="External"/><Relationship Id="rId4" Type="http://schemas.openxmlformats.org/officeDocument/2006/relationships/hyperlink" Target="http://static.diary.ru/userdir/1/5/1/6/1516768/49574016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72462" y="6072206"/>
            <a:ext cx="614362" cy="285750"/>
          </a:xfrm>
          <a:prstGeom prst="actionButtonForwardNext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86050" y="3571876"/>
            <a:ext cx="4714908" cy="1357322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Викторина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«Лучший знаток сказок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А.С. Пушкина»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00232" y="5072074"/>
            <a:ext cx="5929354" cy="1285884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Автор работы: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заместитель директора по УВР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МБОУ СОШ № 2 г. Гагарина Смоленской области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Наталья Николаевна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Покровкова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прос"/>
          <p:cNvSpPr/>
          <p:nvPr/>
        </p:nvSpPr>
        <p:spPr>
          <a:xfrm>
            <a:off x="1142976" y="4286256"/>
            <a:ext cx="6715172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Какой самый первый предмет потребовала старуха у золотой рыбки? </a:t>
            </a:r>
          </a:p>
        </p:txBody>
      </p:sp>
      <p:sp>
        <p:nvSpPr>
          <p:cNvPr id="5" name="ответ"/>
          <p:cNvSpPr/>
          <p:nvPr/>
        </p:nvSpPr>
        <p:spPr>
          <a:xfrm>
            <a:off x="1214414" y="4286256"/>
            <a:ext cx="6500858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Корыто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риггер"/>
          <p:cNvSpPr/>
          <p:nvPr/>
        </p:nvSpPr>
        <p:spPr>
          <a:xfrm>
            <a:off x="1928794" y="4429132"/>
            <a:ext cx="5572164" cy="1928807"/>
          </a:xfrm>
          <a:prstGeom prst="roundRect">
            <a:avLst/>
          </a:prstGeom>
          <a:solidFill>
            <a:schemeClr val="accent5">
              <a:lumMod val="20000"/>
              <a:lumOff val="80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72462" y="6143644"/>
            <a:ext cx="614362" cy="285750"/>
          </a:xfrm>
          <a:prstGeom prst="actionButtonForwardNex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прос"/>
          <p:cNvSpPr/>
          <p:nvPr/>
        </p:nvSpPr>
        <p:spPr>
          <a:xfrm>
            <a:off x="714348" y="3929066"/>
            <a:ext cx="7215238" cy="242887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Кто помог царю </a:t>
            </a:r>
            <a:r>
              <a:rPr lang="ru-RU" sz="4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Дадону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 приобрести птицу, предупреждающую об опасности?</a:t>
            </a:r>
          </a:p>
        </p:txBody>
      </p:sp>
      <p:sp>
        <p:nvSpPr>
          <p:cNvPr id="5" name="ответ"/>
          <p:cNvSpPr/>
          <p:nvPr/>
        </p:nvSpPr>
        <p:spPr>
          <a:xfrm>
            <a:off x="1214414" y="3714752"/>
            <a:ext cx="6429420" cy="2714644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Звездочёт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риггер"/>
          <p:cNvSpPr/>
          <p:nvPr/>
        </p:nvSpPr>
        <p:spPr>
          <a:xfrm>
            <a:off x="1857356" y="4000504"/>
            <a:ext cx="5214937" cy="1928807"/>
          </a:xfrm>
          <a:prstGeom prst="roundRect">
            <a:avLst/>
          </a:prstGeom>
          <a:solidFill>
            <a:schemeClr val="accent5">
              <a:lumMod val="20000"/>
              <a:lumOff val="80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01024" y="6072206"/>
            <a:ext cx="614362" cy="285750"/>
          </a:xfrm>
          <a:prstGeom prst="actionButtonForwardNex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прос"/>
          <p:cNvSpPr/>
          <p:nvPr/>
        </p:nvSpPr>
        <p:spPr>
          <a:xfrm>
            <a:off x="1142976" y="4286256"/>
            <a:ext cx="6715172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С кем </a:t>
            </a:r>
            <a:r>
              <a:rPr lang="ru-RU" sz="4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Балда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 соревновался на море? </a:t>
            </a:r>
          </a:p>
        </p:txBody>
      </p:sp>
      <p:sp>
        <p:nvSpPr>
          <p:cNvPr id="5" name="ответ"/>
          <p:cNvSpPr/>
          <p:nvPr/>
        </p:nvSpPr>
        <p:spPr>
          <a:xfrm>
            <a:off x="1428728" y="4286256"/>
            <a:ext cx="6215106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чертёнком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риггер"/>
          <p:cNvSpPr/>
          <p:nvPr/>
        </p:nvSpPr>
        <p:spPr>
          <a:xfrm>
            <a:off x="2143108" y="4357694"/>
            <a:ext cx="5214937" cy="1928807"/>
          </a:xfrm>
          <a:prstGeom prst="roundRect">
            <a:avLst/>
          </a:prstGeom>
          <a:solidFill>
            <a:schemeClr val="accent5">
              <a:lumMod val="20000"/>
              <a:lumOff val="80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01024" y="6072206"/>
            <a:ext cx="614362" cy="285750"/>
          </a:xfrm>
          <a:prstGeom prst="actionButtonForwardNex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прос"/>
          <p:cNvSpPr/>
          <p:nvPr/>
        </p:nvSpPr>
        <p:spPr>
          <a:xfrm>
            <a:off x="1142976" y="4286256"/>
            <a:ext cx="6715172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Кого убил князь </a:t>
            </a:r>
            <a:r>
              <a:rPr lang="ru-RU" sz="4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Гвидон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, чтобы спасти царевну Лебедь? </a:t>
            </a:r>
          </a:p>
        </p:txBody>
      </p:sp>
      <p:sp>
        <p:nvSpPr>
          <p:cNvPr id="5" name="ответ"/>
          <p:cNvSpPr/>
          <p:nvPr/>
        </p:nvSpPr>
        <p:spPr>
          <a:xfrm>
            <a:off x="1357290" y="4214818"/>
            <a:ext cx="6215106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Коршуна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риггер"/>
          <p:cNvSpPr/>
          <p:nvPr/>
        </p:nvSpPr>
        <p:spPr>
          <a:xfrm>
            <a:off x="2000232" y="4214818"/>
            <a:ext cx="5214937" cy="1928807"/>
          </a:xfrm>
          <a:prstGeom prst="roundRect">
            <a:avLst/>
          </a:prstGeom>
          <a:solidFill>
            <a:schemeClr val="accent5">
              <a:lumMod val="20000"/>
              <a:lumOff val="80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01024" y="6072206"/>
            <a:ext cx="614362" cy="285750"/>
          </a:xfrm>
          <a:prstGeom prst="actionButtonForwardNex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прос"/>
          <p:cNvSpPr/>
          <p:nvPr/>
        </p:nvSpPr>
        <p:spPr>
          <a:xfrm>
            <a:off x="1142976" y="4286256"/>
            <a:ext cx="6715172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Какую плату потребовал </a:t>
            </a:r>
            <a:r>
              <a:rPr lang="ru-RU" sz="4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Балда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 у попа за выполненную работу?</a:t>
            </a:r>
          </a:p>
        </p:txBody>
      </p:sp>
      <p:sp>
        <p:nvSpPr>
          <p:cNvPr id="5" name="ответ"/>
          <p:cNvSpPr/>
          <p:nvPr/>
        </p:nvSpPr>
        <p:spPr>
          <a:xfrm>
            <a:off x="1428728" y="4286256"/>
            <a:ext cx="6215106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 щелчка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лбу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риггер"/>
          <p:cNvSpPr/>
          <p:nvPr/>
        </p:nvSpPr>
        <p:spPr>
          <a:xfrm>
            <a:off x="1928794" y="4357694"/>
            <a:ext cx="5214937" cy="1928807"/>
          </a:xfrm>
          <a:prstGeom prst="roundRect">
            <a:avLst/>
          </a:prstGeom>
          <a:solidFill>
            <a:schemeClr val="accent5">
              <a:lumMod val="20000"/>
              <a:lumOff val="80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01024" y="6072206"/>
            <a:ext cx="614362" cy="285750"/>
          </a:xfrm>
          <a:prstGeom prst="actionButtonForwardNex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прос"/>
          <p:cNvSpPr/>
          <p:nvPr/>
        </p:nvSpPr>
        <p:spPr>
          <a:xfrm>
            <a:off x="1142976" y="4286256"/>
            <a:ext cx="6715172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Сколько лет жили вместе старик со старухой?</a:t>
            </a:r>
          </a:p>
        </p:txBody>
      </p:sp>
      <p:sp>
        <p:nvSpPr>
          <p:cNvPr id="5" name="ответ"/>
          <p:cNvSpPr/>
          <p:nvPr/>
        </p:nvSpPr>
        <p:spPr>
          <a:xfrm>
            <a:off x="1428728" y="4286256"/>
            <a:ext cx="6357982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 лет и 3 года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риггер"/>
          <p:cNvSpPr/>
          <p:nvPr/>
        </p:nvSpPr>
        <p:spPr>
          <a:xfrm>
            <a:off x="1928794" y="4214818"/>
            <a:ext cx="5214937" cy="1928807"/>
          </a:xfrm>
          <a:prstGeom prst="roundRect">
            <a:avLst/>
          </a:prstGeom>
          <a:solidFill>
            <a:schemeClr val="accent5">
              <a:lumMod val="20000"/>
              <a:lumOff val="80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01024" y="6000768"/>
            <a:ext cx="614362" cy="285750"/>
          </a:xfrm>
          <a:prstGeom prst="actionButtonForwardNex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прос"/>
          <p:cNvSpPr/>
          <p:nvPr/>
        </p:nvSpPr>
        <p:spPr>
          <a:xfrm>
            <a:off x="1142976" y="4286256"/>
            <a:ext cx="6715172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С помощью чего королевич </a:t>
            </a:r>
            <a:r>
              <a:rPr lang="ru-RU" sz="4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Елисей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 оживил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свою невесту?</a:t>
            </a:r>
          </a:p>
        </p:txBody>
      </p:sp>
      <p:sp>
        <p:nvSpPr>
          <p:cNvPr id="5" name="ответ"/>
          <p:cNvSpPr/>
          <p:nvPr/>
        </p:nvSpPr>
        <p:spPr>
          <a:xfrm>
            <a:off x="1428728" y="4214818"/>
            <a:ext cx="6357982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помощью поцелуя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риггер"/>
          <p:cNvSpPr/>
          <p:nvPr/>
        </p:nvSpPr>
        <p:spPr>
          <a:xfrm>
            <a:off x="1857356" y="4357694"/>
            <a:ext cx="5214937" cy="1928807"/>
          </a:xfrm>
          <a:prstGeom prst="roundRect">
            <a:avLst/>
          </a:prstGeom>
          <a:solidFill>
            <a:schemeClr val="accent5">
              <a:lumMod val="20000"/>
              <a:lumOff val="80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endshow" highlightClick="1"/>
          </p:cNvPr>
          <p:cNvSpPr/>
          <p:nvPr/>
        </p:nvSpPr>
        <p:spPr>
          <a:xfrm>
            <a:off x="7858148" y="6000768"/>
            <a:ext cx="928687" cy="428625"/>
          </a:xfrm>
          <a:prstGeom prst="actionButtonBlank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выход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7929586" y="5786454"/>
            <a:ext cx="685800" cy="571500"/>
          </a:xfrm>
          <a:prstGeom prst="actionButtonHom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472" y="571480"/>
            <a:ext cx="4429156" cy="1285884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Интернет- ресурсы: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57422" y="3429000"/>
            <a:ext cx="5929354" cy="150019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  <a:hlinkClick r:id="rId3"/>
              </a:rPr>
              <a:t>http://ped-kopilka.ru/vneklasnaja-rabota/viktoriny/viktorina-po-skazkam-a-s-pushkina-v-nachalnoi-shkole.html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 - викторина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  <a:hlinkClick r:id="rId4"/>
              </a:rPr>
              <a:t>http://static.diary.ru/userdir/1/5/1/6/1516768/49574016.jpg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 - фон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  <a:hlinkClick r:id="rId5"/>
              </a:rPr>
              <a:t>http://easyen.ru/load/metodika/k_prezentacijam/kollekcija_ramok_dlja_sozdanija_prezentacij/277-1-0-21925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 - </a:t>
            </a:r>
            <a:r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рамка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428604"/>
            <a:ext cx="8429684" cy="6000792"/>
          </a:xfrm>
          <a:solidFill>
            <a:schemeClr val="accent3">
              <a:lumMod val="20000"/>
              <a:lumOff val="80000"/>
              <a:alpha val="87000"/>
            </a:schemeClr>
          </a:solidFill>
        </p:spPr>
        <p:txBody>
          <a:bodyPr rtlCol="0">
            <a:normAutofit fontScale="62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1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Дорогой друг!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Хорошо ли ты знаешь сказки А.С. Пушкина? Давай проверим!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None/>
              <a:defRPr/>
            </a:pPr>
            <a:r>
              <a:rPr lang="ru-RU" sz="5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Быстрее бери в руки мышку! </a:t>
            </a:r>
          </a:p>
          <a:p>
            <a:pPr algn="ctr" fontAlgn="auto">
              <a:spcAft>
                <a:spcPts val="0"/>
              </a:spcAft>
              <a:buNone/>
              <a:defRPr/>
            </a:pPr>
            <a:r>
              <a:rPr lang="ru-RU" sz="5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Угадай название сказки.</a:t>
            </a:r>
          </a:p>
          <a:p>
            <a:pPr algn="ctr" fontAlgn="auto">
              <a:spcAft>
                <a:spcPts val="0"/>
              </a:spcAft>
              <a:buNone/>
              <a:defRPr/>
            </a:pPr>
            <a:r>
              <a:rPr lang="ru-RU" sz="5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Щелкай по карточке и проверяй свои знания!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51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5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Желаю удачи!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43900" y="6143644"/>
            <a:ext cx="614362" cy="285750"/>
          </a:xfrm>
          <a:prstGeom prst="actionButtonForwardNex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Управляющая кнопка: сведения 4">
            <a:hlinkClick r:id="" action="ppaction://hlinkshowjump?jump=lastslide" highlightClick="1"/>
          </p:cNvPr>
          <p:cNvSpPr/>
          <p:nvPr/>
        </p:nvSpPr>
        <p:spPr>
          <a:xfrm>
            <a:off x="357158" y="428604"/>
            <a:ext cx="471488" cy="642938"/>
          </a:xfrm>
          <a:prstGeom prst="actionButtonInformation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прос"/>
          <p:cNvSpPr/>
          <p:nvPr/>
        </p:nvSpPr>
        <p:spPr>
          <a:xfrm>
            <a:off x="1785918" y="4500570"/>
            <a:ext cx="5214937" cy="1857369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Где жили старик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со старухой?</a:t>
            </a:r>
          </a:p>
        </p:txBody>
      </p:sp>
      <p:sp>
        <p:nvSpPr>
          <p:cNvPr id="5" name="ответ"/>
          <p:cNvSpPr/>
          <p:nvPr/>
        </p:nvSpPr>
        <p:spPr>
          <a:xfrm>
            <a:off x="1785918" y="4286256"/>
            <a:ext cx="5214937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моря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риггер"/>
          <p:cNvSpPr/>
          <p:nvPr/>
        </p:nvSpPr>
        <p:spPr>
          <a:xfrm>
            <a:off x="2143108" y="4357694"/>
            <a:ext cx="5214937" cy="1928807"/>
          </a:xfrm>
          <a:prstGeom prst="roundRect">
            <a:avLst/>
          </a:prstGeom>
          <a:solidFill>
            <a:schemeClr val="accent5">
              <a:lumMod val="20000"/>
              <a:lumOff val="80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72462" y="6072206"/>
            <a:ext cx="614362" cy="285750"/>
          </a:xfrm>
          <a:prstGeom prst="actionButtonForwardNex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прос"/>
          <p:cNvSpPr/>
          <p:nvPr/>
        </p:nvSpPr>
        <p:spPr>
          <a:xfrm>
            <a:off x="1142976" y="4286256"/>
            <a:ext cx="6715172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Какую птицу приобрёл царь </a:t>
            </a:r>
            <a:r>
              <a:rPr lang="ru-RU" sz="4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Дадон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, чтобы спасаться от врага?</a:t>
            </a:r>
          </a:p>
        </p:txBody>
      </p:sp>
      <p:sp>
        <p:nvSpPr>
          <p:cNvPr id="5" name="ответ"/>
          <p:cNvSpPr/>
          <p:nvPr/>
        </p:nvSpPr>
        <p:spPr>
          <a:xfrm>
            <a:off x="1643042" y="4286256"/>
            <a:ext cx="5929354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Петушка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риггер"/>
          <p:cNvSpPr/>
          <p:nvPr/>
        </p:nvSpPr>
        <p:spPr>
          <a:xfrm>
            <a:off x="1714480" y="4214818"/>
            <a:ext cx="5214937" cy="1928807"/>
          </a:xfrm>
          <a:prstGeom prst="roundRect">
            <a:avLst/>
          </a:prstGeom>
          <a:solidFill>
            <a:schemeClr val="accent5">
              <a:lumMod val="20000"/>
              <a:lumOff val="80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72462" y="6143644"/>
            <a:ext cx="614362" cy="285750"/>
          </a:xfrm>
          <a:prstGeom prst="actionButtonForwardNex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прос"/>
          <p:cNvSpPr/>
          <p:nvPr/>
        </p:nvSpPr>
        <p:spPr>
          <a:xfrm>
            <a:off x="1142976" y="4286256"/>
            <a:ext cx="6715172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Кого </a:t>
            </a:r>
            <a:r>
              <a:rPr lang="ru-RU" sz="4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Балда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 взял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к себе в братья,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чтобы обмануть чёрта?</a:t>
            </a:r>
          </a:p>
        </p:txBody>
      </p:sp>
      <p:sp>
        <p:nvSpPr>
          <p:cNvPr id="5" name="ответ"/>
          <p:cNvSpPr/>
          <p:nvPr/>
        </p:nvSpPr>
        <p:spPr>
          <a:xfrm>
            <a:off x="1428728" y="4357694"/>
            <a:ext cx="5929354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Зайчишку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риггер"/>
          <p:cNvSpPr/>
          <p:nvPr/>
        </p:nvSpPr>
        <p:spPr>
          <a:xfrm>
            <a:off x="1714480" y="4643446"/>
            <a:ext cx="5214937" cy="1928807"/>
          </a:xfrm>
          <a:prstGeom prst="roundRect">
            <a:avLst/>
          </a:prstGeom>
          <a:solidFill>
            <a:schemeClr val="accent5">
              <a:lumMod val="20000"/>
              <a:lumOff val="80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72462" y="6143644"/>
            <a:ext cx="614362" cy="285750"/>
          </a:xfrm>
          <a:prstGeom prst="actionButtonForwardNex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прос"/>
          <p:cNvSpPr/>
          <p:nvPr/>
        </p:nvSpPr>
        <p:spPr>
          <a:xfrm>
            <a:off x="1142976" y="4286256"/>
            <a:ext cx="6715172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Кто стал мужем Людмилы?</a:t>
            </a:r>
          </a:p>
        </p:txBody>
      </p:sp>
      <p:sp>
        <p:nvSpPr>
          <p:cNvPr id="5" name="ответ"/>
          <p:cNvSpPr/>
          <p:nvPr/>
        </p:nvSpPr>
        <p:spPr>
          <a:xfrm>
            <a:off x="1643042" y="4286256"/>
            <a:ext cx="5929354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Руслан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риггер"/>
          <p:cNvSpPr/>
          <p:nvPr/>
        </p:nvSpPr>
        <p:spPr>
          <a:xfrm>
            <a:off x="2000232" y="4429132"/>
            <a:ext cx="5214937" cy="1928807"/>
          </a:xfrm>
          <a:prstGeom prst="roundRect">
            <a:avLst/>
          </a:prstGeom>
          <a:solidFill>
            <a:schemeClr val="accent5">
              <a:lumMod val="20000"/>
              <a:lumOff val="80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01024" y="6072206"/>
            <a:ext cx="614362" cy="285750"/>
          </a:xfrm>
          <a:prstGeom prst="actionButtonForwardNex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прос"/>
          <p:cNvSpPr/>
          <p:nvPr/>
        </p:nvSpPr>
        <p:spPr>
          <a:xfrm>
            <a:off x="1142976" y="4286256"/>
            <a:ext cx="6715172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У кого спрашивала царица о том, кто на свете всех милее?</a:t>
            </a:r>
          </a:p>
        </p:txBody>
      </p:sp>
      <p:sp>
        <p:nvSpPr>
          <p:cNvPr id="5" name="ответ"/>
          <p:cNvSpPr/>
          <p:nvPr/>
        </p:nvSpPr>
        <p:spPr>
          <a:xfrm>
            <a:off x="1500166" y="4286256"/>
            <a:ext cx="5929354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зеркальца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риггер"/>
          <p:cNvSpPr/>
          <p:nvPr/>
        </p:nvSpPr>
        <p:spPr>
          <a:xfrm>
            <a:off x="1785918" y="4500570"/>
            <a:ext cx="5214937" cy="1928807"/>
          </a:xfrm>
          <a:prstGeom prst="roundRect">
            <a:avLst/>
          </a:prstGeom>
          <a:solidFill>
            <a:schemeClr val="accent5">
              <a:lumMod val="20000"/>
              <a:lumOff val="80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01024" y="6072206"/>
            <a:ext cx="614362" cy="285750"/>
          </a:xfrm>
          <a:prstGeom prst="actionButtonForwardNex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прос"/>
          <p:cNvSpPr/>
          <p:nvPr/>
        </p:nvSpPr>
        <p:spPr>
          <a:xfrm>
            <a:off x="1142976" y="4286256"/>
            <a:ext cx="6715172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Какое животное в одной из сказок пело песенки и грызло орешки?</a:t>
            </a:r>
          </a:p>
        </p:txBody>
      </p:sp>
      <p:sp>
        <p:nvSpPr>
          <p:cNvPr id="5" name="ответ"/>
          <p:cNvSpPr/>
          <p:nvPr/>
        </p:nvSpPr>
        <p:spPr>
          <a:xfrm>
            <a:off x="1214414" y="4286256"/>
            <a:ext cx="6572296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Белочка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риггер"/>
          <p:cNvSpPr/>
          <p:nvPr/>
        </p:nvSpPr>
        <p:spPr>
          <a:xfrm>
            <a:off x="1928794" y="4357694"/>
            <a:ext cx="5214937" cy="1928807"/>
          </a:xfrm>
          <a:prstGeom prst="roundRect">
            <a:avLst/>
          </a:prstGeom>
          <a:solidFill>
            <a:schemeClr val="accent5">
              <a:lumMod val="20000"/>
              <a:lumOff val="80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72462" y="6072206"/>
            <a:ext cx="614362" cy="285750"/>
          </a:xfrm>
          <a:prstGeom prst="actionButtonForwardNex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прос"/>
          <p:cNvSpPr/>
          <p:nvPr/>
        </p:nvSpPr>
        <p:spPr>
          <a:xfrm>
            <a:off x="1142976" y="4286256"/>
            <a:ext cx="6715172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С кем гуляла в лесу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бурая медведиха?</a:t>
            </a:r>
          </a:p>
        </p:txBody>
      </p:sp>
      <p:sp>
        <p:nvSpPr>
          <p:cNvPr id="5" name="ответ"/>
          <p:cNvSpPr/>
          <p:nvPr/>
        </p:nvSpPr>
        <p:spPr>
          <a:xfrm>
            <a:off x="1928794" y="4286256"/>
            <a:ext cx="5929354" cy="207168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87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медвежатами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риггер"/>
          <p:cNvSpPr/>
          <p:nvPr/>
        </p:nvSpPr>
        <p:spPr>
          <a:xfrm>
            <a:off x="1500166" y="4357694"/>
            <a:ext cx="5214937" cy="1928807"/>
          </a:xfrm>
          <a:prstGeom prst="roundRect">
            <a:avLst/>
          </a:prstGeom>
          <a:solidFill>
            <a:schemeClr val="accent5">
              <a:lumMod val="20000"/>
              <a:lumOff val="80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72462" y="6072206"/>
            <a:ext cx="614362" cy="285750"/>
          </a:xfrm>
          <a:prstGeom prst="actionButtonForwardNex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257</Words>
  <PresentationFormat>Экран (4:3)</PresentationFormat>
  <Paragraphs>69</Paragraphs>
  <Slides>17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Наталья и Валентин</cp:lastModifiedBy>
  <cp:revision>66</cp:revision>
  <dcterms:modified xsi:type="dcterms:W3CDTF">2015-01-11T06:26:43Z</dcterms:modified>
</cp:coreProperties>
</file>